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65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8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5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62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2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9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6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9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1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1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448A4-CB15-43F8-AF6E-878C8717F8B4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B0E88-A9E6-4C07-87D3-D2271E96B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86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Canadian Gross Farm Income and Net Revenue, 1926-2016</a:t>
            </a:r>
            <a:endParaRPr lang="en-US" sz="3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787" y="1854200"/>
            <a:ext cx="7000425" cy="4322763"/>
          </a:xfrm>
        </p:spPr>
      </p:pic>
      <p:cxnSp>
        <p:nvCxnSpPr>
          <p:cNvPr id="10" name="Straight Arrow Connector 9"/>
          <p:cNvCxnSpPr/>
          <p:nvPr/>
        </p:nvCxnSpPr>
        <p:spPr>
          <a:xfrm flipH="1">
            <a:off x="9313817" y="2246811"/>
            <a:ext cx="692332" cy="391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9313817" y="4859383"/>
            <a:ext cx="692332" cy="261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110651" y="195942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Gross Income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0175966" y="4362994"/>
            <a:ext cx="1306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 Revenue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704011" y="6176963"/>
            <a:ext cx="5421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Darrinqualmin.com, </a:t>
            </a:r>
            <a:r>
              <a:rPr lang="en-US" smtClean="0"/>
              <a:t>Statistics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20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Canadian Gross Farm Income and Net Revenue, 1926-2016</vt:lpstr>
    </vt:vector>
  </TitlesOfParts>
  <Company>WOU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Canadian Farm Income and Net Revenue, 1926-2016</dc:title>
  <dc:creator>UCS</dc:creator>
  <cp:lastModifiedBy>UCS</cp:lastModifiedBy>
  <cp:revision>5</cp:revision>
  <dcterms:created xsi:type="dcterms:W3CDTF">2019-12-02T19:07:02Z</dcterms:created>
  <dcterms:modified xsi:type="dcterms:W3CDTF">2019-12-04T23:21:34Z</dcterms:modified>
</cp:coreProperties>
</file>